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3"/>
  </p:notesMasterIdLst>
  <p:sldIdLst>
    <p:sldId id="256" r:id="rId2"/>
    <p:sldId id="257" r:id="rId3"/>
    <p:sldId id="258" r:id="rId4"/>
    <p:sldId id="259" r:id="rId5"/>
    <p:sldId id="262" r:id="rId6"/>
    <p:sldId id="261" r:id="rId7"/>
    <p:sldId id="266" r:id="rId8"/>
    <p:sldId id="267" r:id="rId9"/>
    <p:sldId id="268" r:id="rId10"/>
    <p:sldId id="263"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49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F0397F-4BC4-4119-A08E-8FD4B0DEC49A}" type="datetimeFigureOut">
              <a:rPr lang="en-IN" smtClean="0"/>
              <a:t>16-10-2022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0554BB-78FA-4357-AF6B-5845E1C69C79}" type="slidenum">
              <a:rPr lang="en-IN" smtClean="0"/>
              <a:t>‹#›</a:t>
            </a:fld>
            <a:endParaRPr lang="en-IN"/>
          </a:p>
        </p:txBody>
      </p:sp>
    </p:spTree>
    <p:extLst>
      <p:ext uri="{BB962C8B-B14F-4D97-AF65-F5344CB8AC3E}">
        <p14:creationId xmlns:p14="http://schemas.microsoft.com/office/powerpoint/2010/main" val="1101746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1009816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1276900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012023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1574096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315318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9084504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28352749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3638201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357771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6E2E29-CA7C-45DB-AE75-17E9E0A50087}" type="datetimeFigureOut">
              <a:rPr lang="en-IN" smtClean="0"/>
              <a:t>16-10-2022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2083843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A6E2E29-CA7C-45DB-AE75-17E9E0A50087}" type="datetimeFigureOut">
              <a:rPr lang="en-IN" smtClean="0"/>
              <a:t>16-10-2022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1646316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A6E2E29-CA7C-45DB-AE75-17E9E0A50087}" type="datetimeFigureOut">
              <a:rPr lang="en-IN" smtClean="0"/>
              <a:t>16-10-2022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564771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A6E2E29-CA7C-45DB-AE75-17E9E0A50087}" type="datetimeFigureOut">
              <a:rPr lang="en-IN" smtClean="0"/>
              <a:t>16-10-2022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1511387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6E2E29-CA7C-45DB-AE75-17E9E0A50087}" type="datetimeFigureOut">
              <a:rPr lang="en-IN" smtClean="0"/>
              <a:t>16-10-2022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735910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A6E2E29-CA7C-45DB-AE75-17E9E0A50087}" type="datetimeFigureOut">
              <a:rPr lang="en-IN" smtClean="0"/>
              <a:t>16-10-2022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3555993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A6E2E29-CA7C-45DB-AE75-17E9E0A50087}" type="datetimeFigureOut">
              <a:rPr lang="en-IN" smtClean="0"/>
              <a:t>16-10-2022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1D6635C-D0DF-4323-ADE2-0F0FD33A57E7}" type="slidenum">
              <a:rPr lang="en-IN" smtClean="0"/>
              <a:t>‹#›</a:t>
            </a:fld>
            <a:endParaRPr lang="en-IN"/>
          </a:p>
        </p:txBody>
      </p:sp>
    </p:spTree>
    <p:extLst>
      <p:ext uri="{BB962C8B-B14F-4D97-AF65-F5344CB8AC3E}">
        <p14:creationId xmlns:p14="http://schemas.microsoft.com/office/powerpoint/2010/main" val="3137331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A6E2E29-CA7C-45DB-AE75-17E9E0A50087}" type="datetimeFigureOut">
              <a:rPr lang="en-IN" smtClean="0"/>
              <a:t>16-10-2022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1D6635C-D0DF-4323-ADE2-0F0FD33A57E7}" type="slidenum">
              <a:rPr lang="en-IN" smtClean="0"/>
              <a:t>‹#›</a:t>
            </a:fld>
            <a:endParaRPr lang="en-IN"/>
          </a:p>
        </p:txBody>
      </p:sp>
    </p:spTree>
    <p:extLst>
      <p:ext uri="{BB962C8B-B14F-4D97-AF65-F5344CB8AC3E}">
        <p14:creationId xmlns:p14="http://schemas.microsoft.com/office/powerpoint/2010/main" val="45634847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56AA8-7CE2-9429-67DC-7778134DF9A8}"/>
              </a:ext>
            </a:extLst>
          </p:cNvPr>
          <p:cNvSpPr>
            <a:spLocks noGrp="1"/>
          </p:cNvSpPr>
          <p:nvPr>
            <p:ph type="ctrTitle"/>
          </p:nvPr>
        </p:nvSpPr>
        <p:spPr>
          <a:xfrm>
            <a:off x="835040" y="784781"/>
            <a:ext cx="10769355" cy="1630837"/>
          </a:xfrm>
        </p:spPr>
        <p:txBody>
          <a:bodyPr>
            <a:normAutofit/>
          </a:bodyPr>
          <a:lstStyle/>
          <a:p>
            <a:pPr algn="just"/>
            <a:r>
              <a:rPr lang="en-US" dirty="0"/>
              <a:t>         Electrons.com</a:t>
            </a:r>
            <a:endParaRPr lang="en-IN" dirty="0"/>
          </a:p>
        </p:txBody>
      </p:sp>
      <p:sp>
        <p:nvSpPr>
          <p:cNvPr id="3" name="Subtitle 2">
            <a:extLst>
              <a:ext uri="{FF2B5EF4-FFF2-40B4-BE49-F238E27FC236}">
                <a16:creationId xmlns:a16="http://schemas.microsoft.com/office/drawing/2014/main" id="{9D125AE7-7ED5-84F3-72D3-22C9A4721FDE}"/>
              </a:ext>
            </a:extLst>
          </p:cNvPr>
          <p:cNvSpPr>
            <a:spLocks noGrp="1"/>
          </p:cNvSpPr>
          <p:nvPr>
            <p:ph type="subTitle" idx="1"/>
          </p:nvPr>
        </p:nvSpPr>
        <p:spPr>
          <a:xfrm>
            <a:off x="282804" y="5740923"/>
            <a:ext cx="3242821" cy="857840"/>
          </a:xfrm>
        </p:spPr>
        <p:txBody>
          <a:bodyPr>
            <a:normAutofit/>
          </a:bodyPr>
          <a:lstStyle/>
          <a:p>
            <a:r>
              <a:rPr lang="en-US" dirty="0"/>
              <a:t>Submit to-</a:t>
            </a:r>
          </a:p>
          <a:p>
            <a:r>
              <a:rPr lang="en-US" dirty="0"/>
              <a:t>Lavish Arora Sir</a:t>
            </a:r>
            <a:endParaRPr lang="en-IN" dirty="0"/>
          </a:p>
        </p:txBody>
      </p:sp>
      <p:sp>
        <p:nvSpPr>
          <p:cNvPr id="4" name="Subtitle 2">
            <a:extLst>
              <a:ext uri="{FF2B5EF4-FFF2-40B4-BE49-F238E27FC236}">
                <a16:creationId xmlns:a16="http://schemas.microsoft.com/office/drawing/2014/main" id="{93859ADF-D6F7-A9B4-CBD8-D9EA2F72E144}"/>
              </a:ext>
            </a:extLst>
          </p:cNvPr>
          <p:cNvSpPr txBox="1">
            <a:spLocks/>
          </p:cNvSpPr>
          <p:nvPr/>
        </p:nvSpPr>
        <p:spPr>
          <a:xfrm>
            <a:off x="8666375" y="5740923"/>
            <a:ext cx="3242821" cy="857840"/>
          </a:xfrm>
          <a:prstGeom prst="rect">
            <a:avLst/>
          </a:prstGeom>
        </p:spPr>
        <p:txBody>
          <a:bodyPr vert="horz" lIns="91440" tIns="45720" rIns="91440" bIns="45720" rtlCol="0">
            <a:normAutofit fontScale="70000" lnSpcReduction="20000"/>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r>
              <a:rPr lang="en-US" dirty="0"/>
              <a:t>By-</a:t>
            </a:r>
          </a:p>
          <a:p>
            <a:r>
              <a:rPr lang="en-IN" dirty="0"/>
              <a:t>Mridul kaushal (2010990466)</a:t>
            </a:r>
          </a:p>
        </p:txBody>
      </p:sp>
    </p:spTree>
    <p:extLst>
      <p:ext uri="{BB962C8B-B14F-4D97-AF65-F5344CB8AC3E}">
        <p14:creationId xmlns:p14="http://schemas.microsoft.com/office/powerpoint/2010/main" val="26808153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56AA8-7CE2-9429-67DC-7778134DF9A8}"/>
              </a:ext>
            </a:extLst>
          </p:cNvPr>
          <p:cNvSpPr>
            <a:spLocks noGrp="1"/>
          </p:cNvSpPr>
          <p:nvPr>
            <p:ph type="ctrTitle"/>
          </p:nvPr>
        </p:nvSpPr>
        <p:spPr>
          <a:xfrm>
            <a:off x="3487917" y="256880"/>
            <a:ext cx="5844618" cy="930897"/>
          </a:xfrm>
        </p:spPr>
        <p:txBody>
          <a:bodyPr>
            <a:normAutofit/>
          </a:bodyPr>
          <a:lstStyle/>
          <a:p>
            <a:pPr algn="just"/>
            <a:r>
              <a:rPr lang="en-US" dirty="0">
                <a:effectLst>
                  <a:outerShdw blurRad="38100" dist="38100" dir="2700000" algn="tl">
                    <a:srgbClr val="000000">
                      <a:alpha val="43137"/>
                    </a:srgbClr>
                  </a:outerShdw>
                </a:effectLst>
                <a:latin typeface="Arial Black" panose="020B0A04020102020204" pitchFamily="34" charset="0"/>
              </a:rPr>
              <a:t>conclusion</a:t>
            </a:r>
            <a:endParaRPr lang="en-IN" dirty="0">
              <a:effectLst>
                <a:outerShdw blurRad="38100" dist="38100" dir="2700000" algn="tl">
                  <a:srgbClr val="000000">
                    <a:alpha val="43137"/>
                  </a:srgbClr>
                </a:outerShdw>
              </a:effectLst>
              <a:latin typeface="Arial Black" panose="020B0A04020102020204" pitchFamily="34" charset="0"/>
            </a:endParaRPr>
          </a:p>
        </p:txBody>
      </p:sp>
      <p:sp>
        <p:nvSpPr>
          <p:cNvPr id="6" name="Subtitle 5">
            <a:extLst>
              <a:ext uri="{FF2B5EF4-FFF2-40B4-BE49-F238E27FC236}">
                <a16:creationId xmlns:a16="http://schemas.microsoft.com/office/drawing/2014/main" id="{230C26C8-216D-6298-96B0-5D43ACC15CAE}"/>
              </a:ext>
            </a:extLst>
          </p:cNvPr>
          <p:cNvSpPr>
            <a:spLocks noGrp="1"/>
          </p:cNvSpPr>
          <p:nvPr>
            <p:ph type="subTitle" idx="1"/>
          </p:nvPr>
        </p:nvSpPr>
        <p:spPr>
          <a:xfrm>
            <a:off x="1171062" y="1187777"/>
            <a:ext cx="8981606" cy="1084083"/>
          </a:xfrm>
        </p:spPr>
        <p:txBody>
          <a:bodyPr>
            <a:normAutofit/>
          </a:bodyPr>
          <a:lstStyle/>
          <a:p>
            <a:r>
              <a:rPr lang="en-US" dirty="0">
                <a:latin typeface="Times New Roman" panose="02020603050405020304" pitchFamily="18" charset="0"/>
                <a:cs typeface="Times New Roman" panose="02020603050405020304" pitchFamily="18" charset="0"/>
              </a:rPr>
              <a:t>This is not end of this website development. There is a lot more to come.</a:t>
            </a:r>
          </a:p>
        </p:txBody>
      </p:sp>
    </p:spTree>
    <p:extLst>
      <p:ext uri="{BB962C8B-B14F-4D97-AF65-F5344CB8AC3E}">
        <p14:creationId xmlns:p14="http://schemas.microsoft.com/office/powerpoint/2010/main" val="2790028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56AA8-7CE2-9429-67DC-7778134DF9A8}"/>
              </a:ext>
            </a:extLst>
          </p:cNvPr>
          <p:cNvSpPr>
            <a:spLocks noGrp="1"/>
          </p:cNvSpPr>
          <p:nvPr>
            <p:ph type="ctrTitle"/>
          </p:nvPr>
        </p:nvSpPr>
        <p:spPr>
          <a:xfrm>
            <a:off x="2526383" y="1866508"/>
            <a:ext cx="7975076" cy="1960774"/>
          </a:xfrm>
        </p:spPr>
        <p:txBody>
          <a:bodyPr>
            <a:normAutofit/>
          </a:bodyPr>
          <a:lstStyle/>
          <a:p>
            <a:pPr algn="just"/>
            <a:r>
              <a:rPr lang="en-US" sz="7200" dirty="0">
                <a:effectLst>
                  <a:outerShdw blurRad="38100" dist="38100" dir="2700000" algn="tl">
                    <a:srgbClr val="000000">
                      <a:alpha val="43137"/>
                    </a:srgbClr>
                  </a:outerShdw>
                </a:effectLst>
                <a:latin typeface="Cooper Black" panose="0208090404030B020404" pitchFamily="18" charset="0"/>
              </a:rPr>
              <a:t>Thank you…</a:t>
            </a:r>
            <a:endParaRPr lang="en-IN" sz="7200" dirty="0">
              <a:effectLst>
                <a:outerShdw blurRad="38100" dist="38100" dir="2700000" algn="tl">
                  <a:srgbClr val="000000">
                    <a:alpha val="43137"/>
                  </a:srgbClr>
                </a:outerShdw>
              </a:effectLst>
              <a:latin typeface="Cooper Black" panose="0208090404030B020404" pitchFamily="18" charset="0"/>
            </a:endParaRPr>
          </a:p>
        </p:txBody>
      </p:sp>
    </p:spTree>
    <p:extLst>
      <p:ext uri="{BB962C8B-B14F-4D97-AF65-F5344CB8AC3E}">
        <p14:creationId xmlns:p14="http://schemas.microsoft.com/office/powerpoint/2010/main" val="2064083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56AA8-7CE2-9429-67DC-7778134DF9A8}"/>
              </a:ext>
            </a:extLst>
          </p:cNvPr>
          <p:cNvSpPr>
            <a:spLocks noGrp="1"/>
          </p:cNvSpPr>
          <p:nvPr>
            <p:ph type="ctrTitle"/>
          </p:nvPr>
        </p:nvSpPr>
        <p:spPr>
          <a:xfrm>
            <a:off x="3487917" y="256880"/>
            <a:ext cx="5844618" cy="930897"/>
          </a:xfrm>
        </p:spPr>
        <p:txBody>
          <a:bodyPr>
            <a:normAutofit/>
          </a:bodyPr>
          <a:lstStyle/>
          <a:p>
            <a:pPr algn="just"/>
            <a:r>
              <a:rPr lang="en-US" dirty="0" err="1">
                <a:latin typeface="Arial Black" panose="020B0A04020102020204" pitchFamily="34" charset="0"/>
              </a:rPr>
              <a:t>INtroduction</a:t>
            </a:r>
            <a:endParaRPr lang="en-IN" dirty="0">
              <a:latin typeface="Arial Black" panose="020B0A04020102020204" pitchFamily="34" charset="0"/>
            </a:endParaRPr>
          </a:p>
        </p:txBody>
      </p:sp>
      <p:sp>
        <p:nvSpPr>
          <p:cNvPr id="6" name="Subtitle 5">
            <a:extLst>
              <a:ext uri="{FF2B5EF4-FFF2-40B4-BE49-F238E27FC236}">
                <a16:creationId xmlns:a16="http://schemas.microsoft.com/office/drawing/2014/main" id="{230C26C8-216D-6298-96B0-5D43ACC15CAE}"/>
              </a:ext>
            </a:extLst>
          </p:cNvPr>
          <p:cNvSpPr>
            <a:spLocks noGrp="1"/>
          </p:cNvSpPr>
          <p:nvPr>
            <p:ph type="subTitle" idx="1"/>
          </p:nvPr>
        </p:nvSpPr>
        <p:spPr>
          <a:xfrm>
            <a:off x="1519854" y="1697822"/>
            <a:ext cx="9001462" cy="2082325"/>
          </a:xfrm>
        </p:spPr>
        <p:txBody>
          <a:bodyPr>
            <a:normAutofit/>
          </a:bodyPr>
          <a:lstStyle/>
          <a:p>
            <a:r>
              <a:rPr lang="en-US" dirty="0">
                <a:latin typeface="Times New Roman" panose="02020603050405020304" pitchFamily="18" charset="0"/>
                <a:cs typeface="Times New Roman" panose="02020603050405020304" pitchFamily="18" charset="0"/>
              </a:rPr>
              <a:t>Foodies.com is a food </a:t>
            </a:r>
            <a:r>
              <a:rPr lang="en-US" dirty="0" err="1">
                <a:latin typeface="Times New Roman" panose="02020603050405020304" pitchFamily="18" charset="0"/>
                <a:cs typeface="Times New Roman" panose="02020603050405020304" pitchFamily="18" charset="0"/>
              </a:rPr>
              <a:t>ordaring</a:t>
            </a:r>
            <a:r>
              <a:rPr lang="en-US" dirty="0">
                <a:latin typeface="Times New Roman" panose="02020603050405020304" pitchFamily="18" charset="0"/>
                <a:cs typeface="Times New Roman" panose="02020603050405020304" pitchFamily="18" charset="0"/>
              </a:rPr>
              <a:t> website. One can find almost every popular dish on this. It’s very easy to use and is user friendly. This website is currently under development. Here are some glimpse of this website.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0205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56AA8-7CE2-9429-67DC-7778134DF9A8}"/>
              </a:ext>
            </a:extLst>
          </p:cNvPr>
          <p:cNvSpPr>
            <a:spLocks noGrp="1"/>
          </p:cNvSpPr>
          <p:nvPr>
            <p:ph type="ctrTitle"/>
          </p:nvPr>
        </p:nvSpPr>
        <p:spPr>
          <a:xfrm>
            <a:off x="3487917" y="256880"/>
            <a:ext cx="5844618" cy="930897"/>
          </a:xfrm>
        </p:spPr>
        <p:txBody>
          <a:bodyPr>
            <a:normAutofit/>
          </a:bodyPr>
          <a:lstStyle/>
          <a:p>
            <a:pPr algn="just"/>
            <a:r>
              <a:rPr lang="en-US" dirty="0">
                <a:effectLst>
                  <a:outerShdw blurRad="38100" dist="38100" dir="2700000" algn="tl">
                    <a:srgbClr val="000000">
                      <a:alpha val="43137"/>
                    </a:srgbClr>
                  </a:outerShdw>
                </a:effectLst>
                <a:latin typeface="Arial Black" panose="020B0A04020102020204" pitchFamily="34" charset="0"/>
              </a:rPr>
              <a:t>Home page</a:t>
            </a:r>
            <a:endParaRPr lang="en-IN" dirty="0">
              <a:effectLst>
                <a:outerShdw blurRad="38100" dist="38100" dir="2700000" algn="tl">
                  <a:srgbClr val="000000">
                    <a:alpha val="43137"/>
                  </a:srgbClr>
                </a:outerShdw>
              </a:effectLst>
              <a:latin typeface="Arial Black" panose="020B0A04020102020204" pitchFamily="34" charset="0"/>
            </a:endParaRPr>
          </a:p>
        </p:txBody>
      </p:sp>
      <p:sp>
        <p:nvSpPr>
          <p:cNvPr id="6" name="Subtitle 5">
            <a:extLst>
              <a:ext uri="{FF2B5EF4-FFF2-40B4-BE49-F238E27FC236}">
                <a16:creationId xmlns:a16="http://schemas.microsoft.com/office/drawing/2014/main" id="{230C26C8-216D-6298-96B0-5D43ACC15CAE}"/>
              </a:ext>
            </a:extLst>
          </p:cNvPr>
          <p:cNvSpPr>
            <a:spLocks noGrp="1"/>
          </p:cNvSpPr>
          <p:nvPr>
            <p:ph type="subTitle" idx="1"/>
          </p:nvPr>
        </p:nvSpPr>
        <p:spPr>
          <a:xfrm>
            <a:off x="1171062" y="1187777"/>
            <a:ext cx="8981606" cy="536331"/>
          </a:xfrm>
        </p:spPr>
        <p:txBody>
          <a:bodyPr>
            <a:normAutofit/>
          </a:bodyPr>
          <a:lstStyle/>
          <a:p>
            <a:r>
              <a:rPr lang="en-US" dirty="0">
                <a:latin typeface="Times New Roman" panose="02020603050405020304" pitchFamily="18" charset="0"/>
                <a:cs typeface="Times New Roman" panose="02020603050405020304" pitchFamily="18" charset="0"/>
              </a:rPr>
              <a:t>This is home page of this website.</a:t>
            </a:r>
          </a:p>
          <a:p>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ACA6FE0-3716-D445-BC36-7DBBC33C6505}"/>
              </a:ext>
            </a:extLst>
          </p:cNvPr>
          <p:cNvPicPr>
            <a:picLocks noChangeAspect="1"/>
          </p:cNvPicPr>
          <p:nvPr/>
        </p:nvPicPr>
        <p:blipFill>
          <a:blip r:embed="rId2"/>
          <a:stretch>
            <a:fillRect/>
          </a:stretch>
        </p:blipFill>
        <p:spPr>
          <a:xfrm>
            <a:off x="775559" y="1655791"/>
            <a:ext cx="8805455" cy="4328357"/>
          </a:xfrm>
          <a:prstGeom prst="rect">
            <a:avLst/>
          </a:prstGeom>
        </p:spPr>
      </p:pic>
    </p:spTree>
    <p:extLst>
      <p:ext uri="{BB962C8B-B14F-4D97-AF65-F5344CB8AC3E}">
        <p14:creationId xmlns:p14="http://schemas.microsoft.com/office/powerpoint/2010/main" val="3214918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56AA8-7CE2-9429-67DC-7778134DF9A8}"/>
              </a:ext>
            </a:extLst>
          </p:cNvPr>
          <p:cNvSpPr>
            <a:spLocks noGrp="1"/>
          </p:cNvSpPr>
          <p:nvPr>
            <p:ph type="ctrTitle"/>
          </p:nvPr>
        </p:nvSpPr>
        <p:spPr>
          <a:xfrm>
            <a:off x="3487917" y="256880"/>
            <a:ext cx="5844618" cy="930897"/>
          </a:xfrm>
        </p:spPr>
        <p:txBody>
          <a:bodyPr>
            <a:normAutofit/>
          </a:bodyPr>
          <a:lstStyle/>
          <a:p>
            <a:pPr algn="just"/>
            <a:r>
              <a:rPr lang="en-US" dirty="0">
                <a:effectLst>
                  <a:outerShdw blurRad="38100" dist="38100" dir="2700000" algn="tl">
                    <a:srgbClr val="000000">
                      <a:alpha val="43137"/>
                    </a:srgbClr>
                  </a:outerShdw>
                </a:effectLst>
                <a:latin typeface="Arial Black" panose="020B0A04020102020204" pitchFamily="34" charset="0"/>
              </a:rPr>
              <a:t>About us Page</a:t>
            </a:r>
            <a:endParaRPr lang="en-IN" dirty="0">
              <a:effectLst>
                <a:outerShdw blurRad="38100" dist="38100" dir="2700000" algn="tl">
                  <a:srgbClr val="000000">
                    <a:alpha val="43137"/>
                  </a:srgbClr>
                </a:outerShdw>
              </a:effectLst>
              <a:latin typeface="Arial Black" panose="020B0A04020102020204" pitchFamily="34" charset="0"/>
            </a:endParaRPr>
          </a:p>
        </p:txBody>
      </p:sp>
      <p:sp>
        <p:nvSpPr>
          <p:cNvPr id="6" name="Subtitle 5">
            <a:extLst>
              <a:ext uri="{FF2B5EF4-FFF2-40B4-BE49-F238E27FC236}">
                <a16:creationId xmlns:a16="http://schemas.microsoft.com/office/drawing/2014/main" id="{230C26C8-216D-6298-96B0-5D43ACC15CAE}"/>
              </a:ext>
            </a:extLst>
          </p:cNvPr>
          <p:cNvSpPr>
            <a:spLocks noGrp="1"/>
          </p:cNvSpPr>
          <p:nvPr>
            <p:ph type="subTitle" idx="1"/>
          </p:nvPr>
        </p:nvSpPr>
        <p:spPr>
          <a:xfrm>
            <a:off x="1171062" y="1187777"/>
            <a:ext cx="8981606" cy="536331"/>
          </a:xfrm>
        </p:spPr>
        <p:txBody>
          <a:bodyPr>
            <a:normAutofit/>
          </a:bodyPr>
          <a:lstStyle/>
          <a:p>
            <a:r>
              <a:rPr lang="en-US" dirty="0">
                <a:latin typeface="Times New Roman" panose="02020603050405020304" pitchFamily="18" charset="0"/>
                <a:cs typeface="Times New Roman" panose="02020603050405020304" pitchFamily="18" charset="0"/>
              </a:rPr>
              <a:t>This is about us of this website.</a:t>
            </a:r>
          </a:p>
          <a:p>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DC0FF94-2F88-4CC5-73F3-3D731E89CE5E}"/>
              </a:ext>
            </a:extLst>
          </p:cNvPr>
          <p:cNvPicPr>
            <a:picLocks noChangeAspect="1"/>
          </p:cNvPicPr>
          <p:nvPr/>
        </p:nvPicPr>
        <p:blipFill>
          <a:blip r:embed="rId2"/>
          <a:stretch>
            <a:fillRect/>
          </a:stretch>
        </p:blipFill>
        <p:spPr>
          <a:xfrm>
            <a:off x="443306" y="1616958"/>
            <a:ext cx="8889229" cy="4053265"/>
          </a:xfrm>
          <a:prstGeom prst="rect">
            <a:avLst/>
          </a:prstGeom>
        </p:spPr>
      </p:pic>
    </p:spTree>
    <p:extLst>
      <p:ext uri="{BB962C8B-B14F-4D97-AF65-F5344CB8AC3E}">
        <p14:creationId xmlns:p14="http://schemas.microsoft.com/office/powerpoint/2010/main" val="34276031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56AA8-7CE2-9429-67DC-7778134DF9A8}"/>
              </a:ext>
            </a:extLst>
          </p:cNvPr>
          <p:cNvSpPr>
            <a:spLocks noGrp="1"/>
          </p:cNvSpPr>
          <p:nvPr>
            <p:ph type="ctrTitle"/>
          </p:nvPr>
        </p:nvSpPr>
        <p:spPr>
          <a:xfrm>
            <a:off x="1774378" y="256880"/>
            <a:ext cx="8981606" cy="930897"/>
          </a:xfrm>
        </p:spPr>
        <p:txBody>
          <a:bodyPr>
            <a:normAutofit/>
          </a:bodyPr>
          <a:lstStyle/>
          <a:p>
            <a:pPr algn="just"/>
            <a:r>
              <a:rPr lang="en-US" dirty="0">
                <a:effectLst>
                  <a:outerShdw blurRad="38100" dist="38100" dir="2700000" algn="tl">
                    <a:srgbClr val="000000">
                      <a:alpha val="43137"/>
                    </a:srgbClr>
                  </a:outerShdw>
                </a:effectLst>
                <a:latin typeface="Arial Black" panose="020B0A04020102020204" pitchFamily="34" charset="0"/>
              </a:rPr>
              <a:t>Explore food page</a:t>
            </a:r>
            <a:endParaRPr lang="en-IN" dirty="0">
              <a:effectLst>
                <a:outerShdw blurRad="38100" dist="38100" dir="2700000" algn="tl">
                  <a:srgbClr val="000000">
                    <a:alpha val="43137"/>
                  </a:srgbClr>
                </a:outerShdw>
              </a:effectLst>
              <a:latin typeface="Arial Black" panose="020B0A04020102020204" pitchFamily="34" charset="0"/>
            </a:endParaRPr>
          </a:p>
        </p:txBody>
      </p:sp>
      <p:sp>
        <p:nvSpPr>
          <p:cNvPr id="6" name="Subtitle 5">
            <a:extLst>
              <a:ext uri="{FF2B5EF4-FFF2-40B4-BE49-F238E27FC236}">
                <a16:creationId xmlns:a16="http://schemas.microsoft.com/office/drawing/2014/main" id="{230C26C8-216D-6298-96B0-5D43ACC15CAE}"/>
              </a:ext>
            </a:extLst>
          </p:cNvPr>
          <p:cNvSpPr>
            <a:spLocks noGrp="1"/>
          </p:cNvSpPr>
          <p:nvPr>
            <p:ph type="subTitle" idx="1"/>
          </p:nvPr>
        </p:nvSpPr>
        <p:spPr>
          <a:xfrm>
            <a:off x="1171062" y="1187777"/>
            <a:ext cx="8981606" cy="536331"/>
          </a:xfrm>
        </p:spPr>
        <p:txBody>
          <a:bodyPr>
            <a:normAutofit/>
          </a:bodyPr>
          <a:lstStyle/>
          <a:p>
            <a:r>
              <a:rPr lang="en-US" dirty="0">
                <a:latin typeface="Times New Roman" panose="02020603050405020304" pitchFamily="18" charset="0"/>
                <a:cs typeface="Times New Roman" panose="02020603050405020304" pitchFamily="18" charset="0"/>
              </a:rPr>
              <a:t>This is explore food page of this website.</a:t>
            </a:r>
          </a:p>
          <a:p>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0658E04-CB74-1E0F-04C2-372BF4C1D599}"/>
              </a:ext>
            </a:extLst>
          </p:cNvPr>
          <p:cNvPicPr>
            <a:picLocks noChangeAspect="1"/>
          </p:cNvPicPr>
          <p:nvPr/>
        </p:nvPicPr>
        <p:blipFill>
          <a:blip r:embed="rId2"/>
          <a:stretch>
            <a:fillRect/>
          </a:stretch>
        </p:blipFill>
        <p:spPr>
          <a:xfrm>
            <a:off x="567746" y="1573224"/>
            <a:ext cx="8861168" cy="4096999"/>
          </a:xfrm>
          <a:prstGeom prst="rect">
            <a:avLst/>
          </a:prstGeom>
        </p:spPr>
      </p:pic>
    </p:spTree>
    <p:extLst>
      <p:ext uri="{BB962C8B-B14F-4D97-AF65-F5344CB8AC3E}">
        <p14:creationId xmlns:p14="http://schemas.microsoft.com/office/powerpoint/2010/main" val="332228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56AA8-7CE2-9429-67DC-7778134DF9A8}"/>
              </a:ext>
            </a:extLst>
          </p:cNvPr>
          <p:cNvSpPr>
            <a:spLocks noGrp="1"/>
          </p:cNvSpPr>
          <p:nvPr>
            <p:ph type="ctrTitle"/>
          </p:nvPr>
        </p:nvSpPr>
        <p:spPr>
          <a:xfrm>
            <a:off x="2281286" y="146003"/>
            <a:ext cx="7786539" cy="930897"/>
          </a:xfrm>
        </p:spPr>
        <p:txBody>
          <a:bodyPr>
            <a:normAutofit/>
          </a:bodyPr>
          <a:lstStyle/>
          <a:p>
            <a:r>
              <a:rPr lang="en-US" dirty="0">
                <a:effectLst>
                  <a:outerShdw blurRad="38100" dist="38100" dir="2700000" algn="tl">
                    <a:srgbClr val="000000">
                      <a:alpha val="43137"/>
                    </a:srgbClr>
                  </a:outerShdw>
                </a:effectLst>
                <a:latin typeface="Arial Black" panose="020B0A04020102020204" pitchFamily="34" charset="0"/>
              </a:rPr>
              <a:t>Food category page</a:t>
            </a:r>
            <a:endParaRPr lang="en-IN" dirty="0">
              <a:effectLst>
                <a:outerShdw blurRad="38100" dist="38100" dir="2700000" algn="tl">
                  <a:srgbClr val="000000">
                    <a:alpha val="43137"/>
                  </a:srgbClr>
                </a:outerShdw>
              </a:effectLst>
              <a:latin typeface="Arial Black" panose="020B0A04020102020204" pitchFamily="34" charset="0"/>
            </a:endParaRPr>
          </a:p>
        </p:txBody>
      </p:sp>
      <p:sp>
        <p:nvSpPr>
          <p:cNvPr id="6" name="Subtitle 5">
            <a:extLst>
              <a:ext uri="{FF2B5EF4-FFF2-40B4-BE49-F238E27FC236}">
                <a16:creationId xmlns:a16="http://schemas.microsoft.com/office/drawing/2014/main" id="{230C26C8-216D-6298-96B0-5D43ACC15CAE}"/>
              </a:ext>
            </a:extLst>
          </p:cNvPr>
          <p:cNvSpPr>
            <a:spLocks noGrp="1"/>
          </p:cNvSpPr>
          <p:nvPr>
            <p:ph type="subTitle" idx="1"/>
          </p:nvPr>
        </p:nvSpPr>
        <p:spPr>
          <a:xfrm>
            <a:off x="1359598" y="919611"/>
            <a:ext cx="8981606" cy="536331"/>
          </a:xfrm>
        </p:spPr>
        <p:txBody>
          <a:bodyPr>
            <a:normAutofit/>
          </a:bodyPr>
          <a:lstStyle/>
          <a:p>
            <a:r>
              <a:rPr lang="en-US" dirty="0">
                <a:latin typeface="Times New Roman" panose="02020603050405020304" pitchFamily="18" charset="0"/>
                <a:cs typeface="Times New Roman" panose="02020603050405020304" pitchFamily="18" charset="0"/>
              </a:rPr>
              <a:t>This is food category page of this website.</a:t>
            </a:r>
          </a:p>
          <a:p>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D248D30-A10A-5F41-7142-8634C9A2463E}"/>
              </a:ext>
            </a:extLst>
          </p:cNvPr>
          <p:cNvPicPr>
            <a:picLocks noChangeAspect="1"/>
          </p:cNvPicPr>
          <p:nvPr/>
        </p:nvPicPr>
        <p:blipFill>
          <a:blip r:embed="rId2"/>
          <a:stretch>
            <a:fillRect/>
          </a:stretch>
        </p:blipFill>
        <p:spPr>
          <a:xfrm>
            <a:off x="581890" y="1234577"/>
            <a:ext cx="8913091" cy="4388846"/>
          </a:xfrm>
          <a:prstGeom prst="rect">
            <a:avLst/>
          </a:prstGeom>
        </p:spPr>
      </p:pic>
    </p:spTree>
    <p:extLst>
      <p:ext uri="{BB962C8B-B14F-4D97-AF65-F5344CB8AC3E}">
        <p14:creationId xmlns:p14="http://schemas.microsoft.com/office/powerpoint/2010/main" val="4068971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27E73-5859-2903-72A7-EFA6F91EC4BD}"/>
              </a:ext>
            </a:extLst>
          </p:cNvPr>
          <p:cNvSpPr>
            <a:spLocks noGrp="1"/>
          </p:cNvSpPr>
          <p:nvPr>
            <p:ph type="title"/>
          </p:nvPr>
        </p:nvSpPr>
        <p:spPr/>
        <p:txBody>
          <a:bodyPr/>
          <a:lstStyle/>
          <a:p>
            <a:pPr algn="r"/>
            <a:r>
              <a:rPr lang="en-US" dirty="0"/>
              <a:t>Reviews</a:t>
            </a:r>
            <a:br>
              <a:rPr lang="en-US" dirty="0"/>
            </a:br>
            <a:r>
              <a:rPr lang="en-US" sz="1600" dirty="0"/>
              <a:t>You can give your reviews and improvement for this website</a:t>
            </a:r>
            <a:endParaRPr lang="en-IN" dirty="0"/>
          </a:p>
        </p:txBody>
      </p:sp>
      <p:pic>
        <p:nvPicPr>
          <p:cNvPr id="6" name="Content Placeholder 5">
            <a:extLst>
              <a:ext uri="{FF2B5EF4-FFF2-40B4-BE49-F238E27FC236}">
                <a16:creationId xmlns:a16="http://schemas.microsoft.com/office/drawing/2014/main" id="{273DED9A-D9FF-5CC3-8E0D-FAE472220C70}"/>
              </a:ext>
            </a:extLst>
          </p:cNvPr>
          <p:cNvPicPr>
            <a:picLocks noGrp="1" noChangeAspect="1"/>
          </p:cNvPicPr>
          <p:nvPr>
            <p:ph idx="1"/>
          </p:nvPr>
        </p:nvPicPr>
        <p:blipFill>
          <a:blip r:embed="rId2"/>
          <a:stretch>
            <a:fillRect/>
          </a:stretch>
        </p:blipFill>
        <p:spPr>
          <a:xfrm>
            <a:off x="477659" y="1607128"/>
            <a:ext cx="9167728" cy="4490316"/>
          </a:xfrm>
        </p:spPr>
      </p:pic>
    </p:spTree>
    <p:extLst>
      <p:ext uri="{BB962C8B-B14F-4D97-AF65-F5344CB8AC3E}">
        <p14:creationId xmlns:p14="http://schemas.microsoft.com/office/powerpoint/2010/main" val="33913568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0D716-0809-1F86-09E6-66649A30FEAF}"/>
              </a:ext>
            </a:extLst>
          </p:cNvPr>
          <p:cNvSpPr>
            <a:spLocks noGrp="1"/>
          </p:cNvSpPr>
          <p:nvPr>
            <p:ph type="title"/>
          </p:nvPr>
        </p:nvSpPr>
        <p:spPr/>
        <p:txBody>
          <a:bodyPr/>
          <a:lstStyle/>
          <a:p>
            <a:pPr algn="r"/>
            <a:r>
              <a:rPr lang="en-US" dirty="0"/>
              <a:t>FAQ page</a:t>
            </a:r>
            <a:br>
              <a:rPr lang="en-US" dirty="0"/>
            </a:br>
            <a:r>
              <a:rPr lang="en-US" sz="1400" dirty="0">
                <a:solidFill>
                  <a:schemeClr val="tx1"/>
                </a:solidFill>
              </a:rPr>
              <a:t>this my FAQ page</a:t>
            </a:r>
            <a:endParaRPr lang="en-IN" sz="1400" dirty="0">
              <a:solidFill>
                <a:schemeClr val="tx1"/>
              </a:solidFill>
            </a:endParaRPr>
          </a:p>
        </p:txBody>
      </p:sp>
      <p:pic>
        <p:nvPicPr>
          <p:cNvPr id="7" name="Content Placeholder 6">
            <a:extLst>
              <a:ext uri="{FF2B5EF4-FFF2-40B4-BE49-F238E27FC236}">
                <a16:creationId xmlns:a16="http://schemas.microsoft.com/office/drawing/2014/main" id="{6775AC45-12B0-2771-6B92-0252876ACEF1}"/>
              </a:ext>
            </a:extLst>
          </p:cNvPr>
          <p:cNvPicPr>
            <a:picLocks noGrp="1" noChangeAspect="1"/>
          </p:cNvPicPr>
          <p:nvPr>
            <p:ph idx="1"/>
          </p:nvPr>
        </p:nvPicPr>
        <p:blipFill>
          <a:blip r:embed="rId2"/>
          <a:stretch>
            <a:fillRect/>
          </a:stretch>
        </p:blipFill>
        <p:spPr>
          <a:xfrm>
            <a:off x="289354" y="1489631"/>
            <a:ext cx="9563267" cy="4490316"/>
          </a:xfrm>
        </p:spPr>
      </p:pic>
    </p:spTree>
    <p:extLst>
      <p:ext uri="{BB962C8B-B14F-4D97-AF65-F5344CB8AC3E}">
        <p14:creationId xmlns:p14="http://schemas.microsoft.com/office/powerpoint/2010/main" val="684802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1EC45-4B76-5E9F-D5CA-54EBC9118397}"/>
              </a:ext>
            </a:extLst>
          </p:cNvPr>
          <p:cNvSpPr>
            <a:spLocks noGrp="1"/>
          </p:cNvSpPr>
          <p:nvPr>
            <p:ph type="title"/>
          </p:nvPr>
        </p:nvSpPr>
        <p:spPr/>
        <p:txBody>
          <a:bodyPr/>
          <a:lstStyle/>
          <a:p>
            <a:pPr algn="r"/>
            <a:r>
              <a:rPr lang="en-IN" dirty="0"/>
              <a:t>Footer section page</a:t>
            </a:r>
            <a:br>
              <a:rPr lang="en-IN" dirty="0"/>
            </a:br>
            <a:r>
              <a:rPr lang="en-IN" sz="1600" dirty="0"/>
              <a:t>This footer of my website</a:t>
            </a:r>
          </a:p>
        </p:txBody>
      </p:sp>
      <p:pic>
        <p:nvPicPr>
          <p:cNvPr id="5" name="Content Placeholder 4">
            <a:extLst>
              <a:ext uri="{FF2B5EF4-FFF2-40B4-BE49-F238E27FC236}">
                <a16:creationId xmlns:a16="http://schemas.microsoft.com/office/drawing/2014/main" id="{D1905B95-D587-79AD-0C99-17457E537B1D}"/>
              </a:ext>
            </a:extLst>
          </p:cNvPr>
          <p:cNvPicPr>
            <a:picLocks noGrp="1" noChangeAspect="1"/>
          </p:cNvPicPr>
          <p:nvPr>
            <p:ph idx="1"/>
          </p:nvPr>
        </p:nvPicPr>
        <p:blipFill>
          <a:blip r:embed="rId2"/>
          <a:stretch>
            <a:fillRect/>
          </a:stretch>
        </p:blipFill>
        <p:spPr>
          <a:xfrm>
            <a:off x="1032644" y="2160588"/>
            <a:ext cx="7886749" cy="3881437"/>
          </a:xfrm>
        </p:spPr>
      </p:pic>
    </p:spTree>
    <p:extLst>
      <p:ext uri="{BB962C8B-B14F-4D97-AF65-F5344CB8AC3E}">
        <p14:creationId xmlns:p14="http://schemas.microsoft.com/office/powerpoint/2010/main" val="147275262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146</TotalTime>
  <Words>154</Words>
  <Application>Microsoft Office PowerPoint</Application>
  <PresentationFormat>Widescreen</PresentationFormat>
  <Paragraphs>21</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Arial Black</vt:lpstr>
      <vt:lpstr>Calibri</vt:lpstr>
      <vt:lpstr>Cooper Black</vt:lpstr>
      <vt:lpstr>Times New Roman</vt:lpstr>
      <vt:lpstr>Trebuchet MS</vt:lpstr>
      <vt:lpstr>Wingdings 3</vt:lpstr>
      <vt:lpstr>Facet</vt:lpstr>
      <vt:lpstr>         Electrons.com</vt:lpstr>
      <vt:lpstr>INtroduction</vt:lpstr>
      <vt:lpstr>Home page</vt:lpstr>
      <vt:lpstr>About us Page</vt:lpstr>
      <vt:lpstr>Explore food page</vt:lpstr>
      <vt:lpstr>Food category page</vt:lpstr>
      <vt:lpstr>Reviews You can give your reviews and improvement for this website</vt:lpstr>
      <vt:lpstr>FAQ page this my FAQ page</vt:lpstr>
      <vt:lpstr>Footer section page This footer of my website</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Electrozone- Electronics Shopping Website</dc:title>
  <dc:creator>Jasmeet Singh Taneja</dc:creator>
  <cp:lastModifiedBy>mridul kaushal</cp:lastModifiedBy>
  <cp:revision>5</cp:revision>
  <dcterms:created xsi:type="dcterms:W3CDTF">2022-07-19T14:06:45Z</dcterms:created>
  <dcterms:modified xsi:type="dcterms:W3CDTF">2022-10-16T11:57:10Z</dcterms:modified>
</cp:coreProperties>
</file>

<file path=docProps/thumbnail.jpeg>
</file>